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Lato"/>
      <p:regular r:id="rId37"/>
      <p:bold r:id="rId38"/>
      <p:italic r:id="rId39"/>
      <p:boldItalic r:id="rId40"/>
    </p:embeddedFont>
    <p:embeddedFont>
      <p:font typeface="Helvetica Neue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2" Type="http://schemas.openxmlformats.org/officeDocument/2006/relationships/font" Target="fonts/HelveticaNeue-bold.fntdata"/><Relationship Id="rId41" Type="http://schemas.openxmlformats.org/officeDocument/2006/relationships/font" Target="fonts/HelveticaNeue-regular.fntdata"/><Relationship Id="rId22" Type="http://schemas.openxmlformats.org/officeDocument/2006/relationships/slide" Target="slides/slide17.xml"/><Relationship Id="rId44" Type="http://schemas.openxmlformats.org/officeDocument/2006/relationships/font" Target="fonts/HelveticaNeue-boldItalic.fntdata"/><Relationship Id="rId21" Type="http://schemas.openxmlformats.org/officeDocument/2006/relationships/slide" Target="slides/slide16.xml"/><Relationship Id="rId43" Type="http://schemas.openxmlformats.org/officeDocument/2006/relationships/font" Target="fonts/HelveticaNeue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e8ffce071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e8ffce071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Page Template/heading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e8ffce07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e8ffce07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Poll code page (Joe)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e8ffce07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e8ffce07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 Creator/Manager teacher (nicholas)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e8ffce07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e8ffce07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Manager teacher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Hide create poll button if you don’t admin the class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Button </a:t>
            </a:r>
            <a:r>
              <a:rPr lang="en"/>
              <a:t>arrangement</a:t>
            </a:r>
            <a:r>
              <a:rPr lang="en"/>
              <a:t> TBD but probably rearrange auto by screen size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e8ffce07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e8ffce07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Manager student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 slide 12 instead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e8ffce0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e8ffce0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 data viewer teacher view (nicholas)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e8ffce07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e8ffce07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Student view- Ashwin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e8ffce07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e8ffce07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teacher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e8ffce07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e8ffce07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 scores for poll (Joe)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e8ffce07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6e8ffce07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polls in that class student view</a:t>
            </a:r>
            <a:r>
              <a:rPr lang="en"/>
              <a:t>  (Joe)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6e8ffce07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6e8ffce07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history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Cheng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6e8ffce07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6e8ffce07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Teacher grading helper page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e8ffce0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e8ffce0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password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6e8ffce07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6e8ffce07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Teacher settings (Joe)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e8ffce07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e8ffce07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</a:t>
            </a:r>
            <a:r>
              <a:rPr lang="en"/>
              <a:t>settings Joe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e8ffce071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e8ffce071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Polling page (Student View)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6e8ffce07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6e8ffce07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e3a96f7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7e3a96f7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7e3bfbdb1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7e3bfbdb1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7e3bfbdb1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7e3bfbdb1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6fd01ed233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6fd01ed233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Forgot password (enter your email)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e8ffce071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e8ffce071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e3bfbdb1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e3bfbdb1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Forgot password (you get here after you click the link in your email)</a:t>
            </a: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got Password (after you got the reset email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732d31429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732d31429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e8ffce071_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e8ffce071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e8ffce071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e8ffce071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Lee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e8ffce071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e8ffce071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Lee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e8ffce071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e8ffce071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Account info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e8ffce071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e8ffce071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e8ffce071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e8ffce071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340C4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scer.rpi.edu/sites/default/files/Brand-Guidelines-Accessibility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Page Title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1868125" y="839550"/>
            <a:ext cx="5421900" cy="4010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Poll/Content Here</a:t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7466675" y="44000"/>
            <a:ext cx="1602900" cy="45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(or login)</a:t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8613075" y="82100"/>
            <a:ext cx="365100" cy="3753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/>
        </p:nvSpPr>
        <p:spPr>
          <a:xfrm>
            <a:off x="2207100" y="1627225"/>
            <a:ext cx="4729800" cy="1251300"/>
          </a:xfrm>
          <a:prstGeom prst="rect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</a:rPr>
              <a:t>Enter Poll Code</a:t>
            </a:r>
            <a:endParaRPr sz="5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3512750" y="4274125"/>
            <a:ext cx="22329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(Might change “Go!” to “Join poll” or “Join class”)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2926150" y="3564725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Go!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3"/>
          <p:cNvPicPr preferRelativeResize="0"/>
          <p:nvPr/>
        </p:nvPicPr>
        <p:blipFill rotWithShape="1">
          <a:blip r:embed="rId3">
            <a:alphaModFix/>
          </a:blip>
          <a:srcRect b="31824" l="0" r="0" t="0"/>
          <a:stretch/>
        </p:blipFill>
        <p:spPr>
          <a:xfrm>
            <a:off x="2195627" y="0"/>
            <a:ext cx="565847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/>
          <p:nvPr/>
        </p:nvSpPr>
        <p:spPr>
          <a:xfrm>
            <a:off x="7361000" y="1789050"/>
            <a:ext cx="507000" cy="4986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70" name="Google Shape;170;p24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4626875" y="101017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Join </a:t>
            </a:r>
            <a:r>
              <a:rPr lang="en">
                <a:solidFill>
                  <a:srgbClr val="FFFFFF"/>
                </a:solidFill>
              </a:rPr>
              <a:t>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 txBox="1"/>
          <p:nvPr/>
        </p:nvSpPr>
        <p:spPr>
          <a:xfrm>
            <a:off x="1284713" y="178905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4" name="Google Shape;174;p24"/>
          <p:cNvCxnSpPr/>
          <p:nvPr/>
        </p:nvCxnSpPr>
        <p:spPr>
          <a:xfrm>
            <a:off x="1284725" y="34389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4"/>
          <p:cNvCxnSpPr/>
          <p:nvPr/>
        </p:nvCxnSpPr>
        <p:spPr>
          <a:xfrm>
            <a:off x="1284725" y="41776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4"/>
          <p:cNvSpPr/>
          <p:nvPr/>
        </p:nvSpPr>
        <p:spPr>
          <a:xfrm>
            <a:off x="7468252" y="36620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/>
          <p:nvPr/>
        </p:nvSpPr>
        <p:spPr>
          <a:xfrm>
            <a:off x="7468252" y="44007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4"/>
          <p:cNvSpPr txBox="1"/>
          <p:nvPr/>
        </p:nvSpPr>
        <p:spPr>
          <a:xfrm>
            <a:off x="8005975" y="1654875"/>
            <a:ext cx="9393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*active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4450475" y="2399775"/>
            <a:ext cx="10956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0" name="Google Shape;180;p24"/>
          <p:cNvSpPr txBox="1"/>
          <p:nvPr/>
        </p:nvSpPr>
        <p:spPr>
          <a:xfrm>
            <a:off x="1403975" y="2399775"/>
            <a:ext cx="10956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Create poll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3036563" y="2919363"/>
            <a:ext cx="9393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Rename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2581775" y="2399775"/>
            <a:ext cx="17865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previous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3" name="Google Shape;183;p24"/>
          <p:cNvSpPr txBox="1"/>
          <p:nvPr/>
        </p:nvSpPr>
        <p:spPr>
          <a:xfrm>
            <a:off x="2966650" y="101017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Create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4" name="Google Shape;184;p24"/>
          <p:cNvSpPr/>
          <p:nvPr/>
        </p:nvSpPr>
        <p:spPr>
          <a:xfrm>
            <a:off x="7468250" y="2014200"/>
            <a:ext cx="292500" cy="954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4"/>
          <p:cNvSpPr txBox="1"/>
          <p:nvPr/>
        </p:nvSpPr>
        <p:spPr>
          <a:xfrm>
            <a:off x="1403975" y="2919363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Manage Users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87" name="Google Shape;187;p24"/>
          <p:cNvSpPr txBox="1"/>
          <p:nvPr/>
        </p:nvSpPr>
        <p:spPr>
          <a:xfrm>
            <a:off x="7472425" y="2597250"/>
            <a:ext cx="11562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B26B"/>
                </a:solidFill>
              </a:rPr>
              <a:t>This is if you’re an instructor btw</a:t>
            </a:r>
            <a:endParaRPr>
              <a:solidFill>
                <a:srgbClr val="F6B26B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4058075" y="2919375"/>
            <a:ext cx="14880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Go to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5688125" y="2949075"/>
            <a:ext cx="15504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</a:rPr>
              <a:t>&lt;- this button goes to slide 5</a:t>
            </a:r>
            <a:endParaRPr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/>
          <p:nvPr/>
        </p:nvSpPr>
        <p:spPr>
          <a:xfrm>
            <a:off x="7361000" y="1789050"/>
            <a:ext cx="507000" cy="4986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97" name="Google Shape;197;p25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1284688" y="1043600"/>
            <a:ext cx="4815600" cy="384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class code?????</a:t>
            </a:r>
            <a:endParaRPr/>
          </a:p>
        </p:txBody>
      </p:sp>
      <p:sp>
        <p:nvSpPr>
          <p:cNvPr id="199" name="Google Shape;199;p25"/>
          <p:cNvSpPr txBox="1"/>
          <p:nvPr/>
        </p:nvSpPr>
        <p:spPr>
          <a:xfrm>
            <a:off x="6308913" y="104362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Add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5"/>
          <p:cNvSpPr txBox="1"/>
          <p:nvPr/>
        </p:nvSpPr>
        <p:spPr>
          <a:xfrm>
            <a:off x="1284713" y="178905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 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2" name="Google Shape;202;p25"/>
          <p:cNvCxnSpPr/>
          <p:nvPr/>
        </p:nvCxnSpPr>
        <p:spPr>
          <a:xfrm>
            <a:off x="1284725" y="30811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25"/>
          <p:cNvCxnSpPr/>
          <p:nvPr/>
        </p:nvCxnSpPr>
        <p:spPr>
          <a:xfrm>
            <a:off x="1284725" y="38198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25"/>
          <p:cNvSpPr/>
          <p:nvPr/>
        </p:nvSpPr>
        <p:spPr>
          <a:xfrm>
            <a:off x="7468252" y="33042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/>
          <p:nvPr/>
        </p:nvSpPr>
        <p:spPr>
          <a:xfrm>
            <a:off x="7468252" y="40429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5"/>
          <p:cNvSpPr txBox="1"/>
          <p:nvPr/>
        </p:nvSpPr>
        <p:spPr>
          <a:xfrm>
            <a:off x="8005975" y="1654875"/>
            <a:ext cx="9393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*active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207" name="Google Shape;207;p25"/>
          <p:cNvSpPr txBox="1"/>
          <p:nvPr/>
        </p:nvSpPr>
        <p:spPr>
          <a:xfrm>
            <a:off x="3334100" y="2379750"/>
            <a:ext cx="14208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Remove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1403975" y="2379750"/>
            <a:ext cx="17958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previous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9" name="Google Shape;209;p2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10" name="Google Shape;210;p25"/>
          <p:cNvSpPr txBox="1"/>
          <p:nvPr/>
        </p:nvSpPr>
        <p:spPr>
          <a:xfrm>
            <a:off x="7472425" y="2597250"/>
            <a:ext cx="11562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B26B"/>
                </a:solidFill>
              </a:rPr>
              <a:t>This is if you’re a student btw</a:t>
            </a:r>
            <a:endParaRPr>
              <a:solidFill>
                <a:srgbClr val="F6B26B"/>
              </a:solidFill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7468250" y="2014200"/>
            <a:ext cx="292500" cy="954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5"/>
          <p:cNvSpPr txBox="1"/>
          <p:nvPr/>
        </p:nvSpPr>
        <p:spPr>
          <a:xfrm>
            <a:off x="4889225" y="2379750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Select this class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775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6"/>
          <p:cNvSpPr txBox="1"/>
          <p:nvPr/>
        </p:nvSpPr>
        <p:spPr>
          <a:xfrm>
            <a:off x="329925" y="541950"/>
            <a:ext cx="24261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List of questions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19" name="Google Shape;219;p2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Combined with 17 - 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My </a:t>
            </a: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7"/>
          <p:cNvSpPr txBox="1"/>
          <p:nvPr/>
        </p:nvSpPr>
        <p:spPr>
          <a:xfrm>
            <a:off x="2060438" y="162270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DO NOT NEED ANYMORE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(Don't delete)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… 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8" name="Google Shape;228;p27"/>
          <p:cNvCxnSpPr/>
          <p:nvPr/>
        </p:nvCxnSpPr>
        <p:spPr>
          <a:xfrm>
            <a:off x="1284750" y="2096378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7"/>
          <p:cNvCxnSpPr/>
          <p:nvPr/>
        </p:nvCxnSpPr>
        <p:spPr>
          <a:xfrm>
            <a:off x="1284725" y="28525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27"/>
          <p:cNvCxnSpPr/>
          <p:nvPr/>
        </p:nvCxnSpPr>
        <p:spPr>
          <a:xfrm>
            <a:off x="1284725" y="35912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27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32" name="Google Shape;232;p27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33" name="Google Shape;233;p27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/>
        </p:nvSpPr>
        <p:spPr>
          <a:xfrm>
            <a:off x="1795975" y="1222125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DO NOT NEED ANYMORE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(</a:t>
            </a:r>
            <a:r>
              <a:rPr lang="en" sz="2400">
                <a:solidFill>
                  <a:srgbClr val="FFFFFF"/>
                </a:solidFill>
              </a:rPr>
              <a:t>Don't</a:t>
            </a:r>
            <a:r>
              <a:rPr lang="en" sz="2400">
                <a:solidFill>
                  <a:srgbClr val="FFFFFF"/>
                </a:solidFill>
              </a:rPr>
              <a:t> delete)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39" name="Google Shape;239;p2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/>
        </p:nvSpPr>
        <p:spPr>
          <a:xfrm>
            <a:off x="3716525" y="707600"/>
            <a:ext cx="51519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Correct answers to that question with percents for each answer</a:t>
            </a:r>
            <a:endParaRPr sz="3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If clicked classname/poll, show overall stats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45" name="Google Shape;245;p29"/>
          <p:cNvSpPr txBox="1"/>
          <p:nvPr/>
        </p:nvSpPr>
        <p:spPr>
          <a:xfrm>
            <a:off x="295975" y="707500"/>
            <a:ext cx="30159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Classname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Poll1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Q1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Q2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Poll2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Poll3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46" name="Google Shape;246;p2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Scores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49" name="Google Shape;249;p29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50" name="Google Shape;250;p2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200">
                <a:solidFill>
                  <a:schemeClr val="lt1"/>
                </a:solidFill>
                <a:highlight>
                  <a:srgbClr val="00FF00"/>
                </a:highlight>
              </a:rPr>
              <a:t>Combined with 14 - 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/>
          <p:nvPr/>
        </p:nvSpPr>
        <p:spPr>
          <a:xfrm>
            <a:off x="340075" y="803350"/>
            <a:ext cx="2518500" cy="4127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Class info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Teacher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Amount of questions not finished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(stuff like that) 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56" name="Google Shape;256;p30"/>
          <p:cNvSpPr txBox="1"/>
          <p:nvPr/>
        </p:nvSpPr>
        <p:spPr>
          <a:xfrm>
            <a:off x="3048250" y="803225"/>
            <a:ext cx="5737200" cy="4127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MERGED WITH 17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57" name="Google Shape;257;p30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0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name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30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60" name="Google Shape;260;p30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61" name="Google Shape;261;p30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50" y="100750"/>
            <a:ext cx="859580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1"/>
          <p:cNvSpPr txBox="1"/>
          <p:nvPr/>
        </p:nvSpPr>
        <p:spPr>
          <a:xfrm>
            <a:off x="3395550" y="3180700"/>
            <a:ext cx="2352900" cy="15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lt1"/>
                </a:solidFill>
              </a:rPr>
              <a:t>MERGED WITH 17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PollBuddy Sitemap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2/4/2020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 txBox="1"/>
          <p:nvPr/>
        </p:nvSpPr>
        <p:spPr>
          <a:xfrm>
            <a:off x="30720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MERGED WITH 17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274" name="Google Shape;274;p3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/>
        </p:nvSpPr>
        <p:spPr>
          <a:xfrm>
            <a:off x="1904275" y="392625"/>
            <a:ext cx="50649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3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3"/>
          <p:cNvSpPr/>
          <p:nvPr/>
        </p:nvSpPr>
        <p:spPr>
          <a:xfrm>
            <a:off x="2604025" y="50"/>
            <a:ext cx="35100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your Password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33"/>
          <p:cNvSpPr txBox="1"/>
          <p:nvPr/>
        </p:nvSpPr>
        <p:spPr>
          <a:xfrm>
            <a:off x="2128575" y="1644000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Current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83" name="Google Shape;283;p33"/>
          <p:cNvSpPr txBox="1"/>
          <p:nvPr/>
        </p:nvSpPr>
        <p:spPr>
          <a:xfrm>
            <a:off x="2128575" y="2343763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New</a:t>
            </a:r>
            <a:r>
              <a:rPr lang="en" sz="1200">
                <a:solidFill>
                  <a:srgbClr val="FFFFFF"/>
                </a:solidFill>
              </a:rPr>
              <a:t>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84" name="Google Shape;284;p33"/>
          <p:cNvSpPr txBox="1"/>
          <p:nvPr/>
        </p:nvSpPr>
        <p:spPr>
          <a:xfrm>
            <a:off x="2128575" y="3043525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Verify New</a:t>
            </a:r>
            <a:r>
              <a:rPr lang="en" sz="1200">
                <a:solidFill>
                  <a:srgbClr val="FFFFFF"/>
                </a:solidFill>
              </a:rPr>
              <a:t>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85" name="Google Shape;285;p33"/>
          <p:cNvSpPr txBox="1"/>
          <p:nvPr/>
        </p:nvSpPr>
        <p:spPr>
          <a:xfrm>
            <a:off x="3454713" y="3841150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Submit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6" name="Google Shape;286;p33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4"/>
          <p:cNvSpPr txBox="1"/>
          <p:nvPr/>
        </p:nvSpPr>
        <p:spPr>
          <a:xfrm>
            <a:off x="239175" y="822350"/>
            <a:ext cx="20532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sections that change the box on the right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2" name="Google Shape;292;p34"/>
          <p:cNvSpPr txBox="1"/>
          <p:nvPr/>
        </p:nvSpPr>
        <p:spPr>
          <a:xfrm>
            <a:off x="2481225" y="806450"/>
            <a:ext cx="64914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&lt;-something like this lol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in the section the teacher clicked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Dark/light mode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Account settings(change password)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Privacy policy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3" name="Google Shape;293;p34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4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95" name="Google Shape;295;p34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Settings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34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pic>
        <p:nvPicPr>
          <p:cNvPr id="297" name="Google Shape;29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1225" y="806450"/>
            <a:ext cx="2260751" cy="169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 txBox="1"/>
          <p:nvPr/>
        </p:nvSpPr>
        <p:spPr>
          <a:xfrm>
            <a:off x="391575" y="822350"/>
            <a:ext cx="20532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sections that change the box on the right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3" name="Google Shape;303;p35"/>
          <p:cNvSpPr txBox="1"/>
          <p:nvPr/>
        </p:nvSpPr>
        <p:spPr>
          <a:xfrm>
            <a:off x="2719925" y="806450"/>
            <a:ext cx="60114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in the section the user clicked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4" name="Google Shape;304;p3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06" name="Google Shape;306;p35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Settings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35"/>
          <p:cNvSpPr txBox="1"/>
          <p:nvPr/>
        </p:nvSpPr>
        <p:spPr>
          <a:xfrm>
            <a:off x="3072000" y="1071750"/>
            <a:ext cx="3000000" cy="11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MERGED WITH 22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08" name="Google Shape;308;p3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309" name="Google Shape;309;p35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6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16" name="Google Shape;316;p36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Poll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36"/>
          <p:cNvSpPr txBox="1"/>
          <p:nvPr/>
        </p:nvSpPr>
        <p:spPr>
          <a:xfrm>
            <a:off x="1328450" y="847625"/>
            <a:ext cx="63045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Question 3 of 28: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Why does the tooth fairy collect teeth?</a:t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36"/>
          <p:cNvSpPr/>
          <p:nvPr/>
        </p:nvSpPr>
        <p:spPr>
          <a:xfrm>
            <a:off x="1552463" y="1961900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36"/>
          <p:cNvSpPr/>
          <p:nvPr/>
        </p:nvSpPr>
        <p:spPr>
          <a:xfrm>
            <a:off x="1552463" y="2550475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B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36"/>
          <p:cNvSpPr/>
          <p:nvPr/>
        </p:nvSpPr>
        <p:spPr>
          <a:xfrm>
            <a:off x="1552463" y="3139050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C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552463" y="3727625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36"/>
          <p:cNvSpPr txBox="1"/>
          <p:nvPr/>
        </p:nvSpPr>
        <p:spPr>
          <a:xfrm>
            <a:off x="1992936" y="1904300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grinds them into the fairy dust she needs to fly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36"/>
          <p:cNvSpPr txBox="1"/>
          <p:nvPr/>
        </p:nvSpPr>
        <p:spPr>
          <a:xfrm>
            <a:off x="1992936" y="2492875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 gives them to new babies who are ready to grow teeth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36"/>
          <p:cNvSpPr txBox="1"/>
          <p:nvPr/>
        </p:nvSpPr>
        <p:spPr>
          <a:xfrm>
            <a:off x="1992936" y="3088488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gives the good teeth to dentists to make false teeth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36"/>
          <p:cNvSpPr txBox="1"/>
          <p:nvPr/>
        </p:nvSpPr>
        <p:spPr>
          <a:xfrm>
            <a:off x="1992936" y="3684100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grinds them up and makes sand for the beach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6" name="Google Shape;32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00" y="4450648"/>
            <a:ext cx="510179" cy="53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6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328" name="Google Shape;328;p3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7"/>
          <p:cNvSpPr txBox="1"/>
          <p:nvPr/>
        </p:nvSpPr>
        <p:spPr>
          <a:xfrm>
            <a:off x="1948375" y="1374525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Basically say we </a:t>
            </a:r>
            <a:r>
              <a:rPr lang="en" sz="2400">
                <a:solidFill>
                  <a:srgbClr val="FFFFFF"/>
                </a:solidFill>
              </a:rPr>
              <a:t>don't</a:t>
            </a:r>
            <a:r>
              <a:rPr lang="en" sz="2400">
                <a:solidFill>
                  <a:srgbClr val="FFFFFF"/>
                </a:solidFill>
              </a:rPr>
              <a:t> use your data for anything in nice words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34" name="Google Shape;334;p37"/>
          <p:cNvSpPr txBox="1"/>
          <p:nvPr/>
        </p:nvSpPr>
        <p:spPr>
          <a:xfrm>
            <a:off x="533225" y="734000"/>
            <a:ext cx="8198100" cy="4242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5" name="Google Shape;335;p37"/>
          <p:cNvSpPr txBox="1"/>
          <p:nvPr/>
        </p:nvSpPr>
        <p:spPr>
          <a:xfrm>
            <a:off x="1134525" y="1783363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r>
              <a:rPr lang="en" sz="3000">
                <a:solidFill>
                  <a:srgbClr val="FFFFFF"/>
                </a:solidFill>
                <a:highlight>
                  <a:srgbClr val="00FF00"/>
                </a:highlight>
              </a:rPr>
              <a:t> except for the wording of our privacy policy</a:t>
            </a:r>
            <a:endParaRPr sz="30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8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8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42" name="Google Shape;342;p38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3" name="Google Shape;343;p38"/>
          <p:cNvSpPr txBox="1"/>
          <p:nvPr/>
        </p:nvSpPr>
        <p:spPr>
          <a:xfrm>
            <a:off x="5211425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Register with PollBuddy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44" name="Google Shape;344;p38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45" name="Google Shape;345;p38"/>
          <p:cNvSpPr txBox="1"/>
          <p:nvPr/>
        </p:nvSpPr>
        <p:spPr>
          <a:xfrm>
            <a:off x="738250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Register with School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46" name="Google Shape;346;p3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53" name="Google Shape;353;p3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 (School)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39"/>
          <p:cNvSpPr txBox="1"/>
          <p:nvPr/>
        </p:nvSpPr>
        <p:spPr>
          <a:xfrm>
            <a:off x="3001950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Enter school name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55" name="Google Shape;355;p39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56" name="Google Shape;356;p39"/>
          <p:cNvSpPr/>
          <p:nvPr/>
        </p:nvSpPr>
        <p:spPr>
          <a:xfrm>
            <a:off x="530660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</a:t>
            </a:r>
            <a:endParaRPr/>
          </a:p>
        </p:txBody>
      </p:sp>
      <p:sp>
        <p:nvSpPr>
          <p:cNvPr id="357" name="Google Shape;357;p39"/>
          <p:cNvSpPr/>
          <p:nvPr/>
        </p:nvSpPr>
        <p:spPr>
          <a:xfrm>
            <a:off x="438905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58" name="Google Shape;358;p3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0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0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65" name="Google Shape;365;p40"/>
          <p:cNvSpPr/>
          <p:nvPr/>
        </p:nvSpPr>
        <p:spPr>
          <a:xfrm>
            <a:off x="3076100" y="50"/>
            <a:ext cx="3086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 (PollBuddy)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40"/>
          <p:cNvSpPr txBox="1"/>
          <p:nvPr/>
        </p:nvSpPr>
        <p:spPr>
          <a:xfrm>
            <a:off x="3001950" y="2233913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Email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67" name="Google Shape;367;p40"/>
          <p:cNvSpPr txBox="1"/>
          <p:nvPr/>
        </p:nvSpPr>
        <p:spPr>
          <a:xfrm>
            <a:off x="3001950" y="2995913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Password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68" name="Google Shape;368;p40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69" name="Google Shape;369;p40"/>
          <p:cNvSpPr/>
          <p:nvPr/>
        </p:nvSpPr>
        <p:spPr>
          <a:xfrm>
            <a:off x="530660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</a:t>
            </a:r>
            <a:endParaRPr/>
          </a:p>
        </p:txBody>
      </p:sp>
      <p:sp>
        <p:nvSpPr>
          <p:cNvPr id="370" name="Google Shape;370;p40"/>
          <p:cNvSpPr txBox="1"/>
          <p:nvPr/>
        </p:nvSpPr>
        <p:spPr>
          <a:xfrm>
            <a:off x="3001950" y="1465638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Name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71" name="Google Shape;371;p40"/>
          <p:cNvSpPr/>
          <p:nvPr/>
        </p:nvSpPr>
        <p:spPr>
          <a:xfrm>
            <a:off x="438905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72" name="Google Shape;372;p40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1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1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79" name="Google Shape;379;p41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Forgot Password 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41"/>
          <p:cNvSpPr txBox="1"/>
          <p:nvPr/>
        </p:nvSpPr>
        <p:spPr>
          <a:xfrm>
            <a:off x="3001950" y="2360425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E</a:t>
            </a:r>
            <a:r>
              <a:rPr lang="en" sz="1600">
                <a:solidFill>
                  <a:srgbClr val="9D26CB"/>
                </a:solidFill>
              </a:rPr>
              <a:t>m</a:t>
            </a:r>
            <a:r>
              <a:rPr lang="en" sz="1600">
                <a:solidFill>
                  <a:srgbClr val="9D26CB"/>
                </a:solidFill>
              </a:rPr>
              <a:t>ail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81" name="Google Shape;381;p41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82" name="Google Shape;382;p41"/>
          <p:cNvSpPr/>
          <p:nvPr/>
        </p:nvSpPr>
        <p:spPr>
          <a:xfrm>
            <a:off x="5353050" y="3082100"/>
            <a:ext cx="789000" cy="279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83" name="Google Shape;383;p41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1457750" y="1561600"/>
            <a:ext cx="6010500" cy="7014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FFFFFF"/>
                </a:solidFill>
              </a:rPr>
              <a:t>PollBuddy is an interactive platform for educators to connect with students in a virtual classroom.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3032600" y="3096075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Enter </a:t>
            </a:r>
            <a:r>
              <a:rPr lang="en" sz="2000">
                <a:solidFill>
                  <a:srgbClr val="9D26CB"/>
                </a:solidFill>
              </a:rPr>
              <a:t>Poll </a:t>
            </a:r>
            <a:r>
              <a:rPr lang="en" sz="2000">
                <a:solidFill>
                  <a:srgbClr val="9D26CB"/>
                </a:solidFill>
              </a:rPr>
              <a:t>Code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711750" y="3350"/>
            <a:ext cx="3781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Welcome to PollBuddy!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2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2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90" name="Google Shape;390;p42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Reset </a:t>
            </a: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Password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42"/>
          <p:cNvSpPr txBox="1"/>
          <p:nvPr/>
        </p:nvSpPr>
        <p:spPr>
          <a:xfrm>
            <a:off x="2989700" y="2692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New Password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92" name="Google Shape;392;p42"/>
          <p:cNvSpPr txBox="1"/>
          <p:nvPr/>
        </p:nvSpPr>
        <p:spPr>
          <a:xfrm>
            <a:off x="2989700" y="3454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Retype </a:t>
            </a:r>
            <a:r>
              <a:rPr lang="en" sz="1600">
                <a:solidFill>
                  <a:srgbClr val="9D26CB"/>
                </a:solidFill>
              </a:rPr>
              <a:t>password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93" name="Google Shape;393;p42"/>
          <p:cNvSpPr txBox="1"/>
          <p:nvPr/>
        </p:nvSpPr>
        <p:spPr>
          <a:xfrm>
            <a:off x="2989700" y="1930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Security code (link autofilled)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94" name="Google Shape;394;p42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95" name="Google Shape;395;p42"/>
          <p:cNvSpPr/>
          <p:nvPr/>
        </p:nvSpPr>
        <p:spPr>
          <a:xfrm>
            <a:off x="5340800" y="4216500"/>
            <a:ext cx="789000" cy="279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96" name="Google Shape;396;p4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3"/>
          <p:cNvSpPr/>
          <p:nvPr/>
        </p:nvSpPr>
        <p:spPr>
          <a:xfrm>
            <a:off x="0" y="4351625"/>
            <a:ext cx="9144000" cy="7917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3"/>
          <p:cNvSpPr/>
          <p:nvPr/>
        </p:nvSpPr>
        <p:spPr>
          <a:xfrm>
            <a:off x="3177100" y="4258625"/>
            <a:ext cx="2656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Questions, Comments, etc? Email us: someemail@yeah.com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3" name="Google Shape;403;p43"/>
          <p:cNvSpPr/>
          <p:nvPr/>
        </p:nvSpPr>
        <p:spPr>
          <a:xfrm>
            <a:off x="7171300" y="4508975"/>
            <a:ext cx="7419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RCOS LOGO</a:t>
            </a:r>
            <a:endParaRPr/>
          </a:p>
        </p:txBody>
      </p:sp>
      <p:sp>
        <p:nvSpPr>
          <p:cNvPr id="404" name="Google Shape;404;p43"/>
          <p:cNvSpPr/>
          <p:nvPr/>
        </p:nvSpPr>
        <p:spPr>
          <a:xfrm>
            <a:off x="8226575" y="4508975"/>
            <a:ext cx="7419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Github </a:t>
            </a:r>
            <a:r>
              <a:rPr lang="en" sz="1200"/>
              <a:t>LOGO</a:t>
            </a:r>
            <a:endParaRPr sz="1200"/>
          </a:p>
        </p:txBody>
      </p:sp>
      <p:sp>
        <p:nvSpPr>
          <p:cNvPr id="405" name="Google Shape;405;p43"/>
          <p:cNvSpPr/>
          <p:nvPr/>
        </p:nvSpPr>
        <p:spPr>
          <a:xfrm>
            <a:off x="0" y="4351625"/>
            <a:ext cx="26568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About Us (link)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43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162C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2911013" y="1673125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Emai</a:t>
            </a: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Login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2910613" y="2252588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Password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4985738" y="2832038"/>
            <a:ext cx="10704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Submit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2905250" y="2832038"/>
            <a:ext cx="20112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Forgot Password?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2905270" y="3191363"/>
            <a:ext cx="31401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No account? Sign up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7446400" y="40650"/>
            <a:ext cx="1602900" cy="45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up</a:t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9477" l="0" r="19178" t="7245"/>
          <a:stretch/>
        </p:blipFill>
        <p:spPr>
          <a:xfrm>
            <a:off x="2076500" y="0"/>
            <a:ext cx="374410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5820600" y="1654500"/>
            <a:ext cx="2353800" cy="18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-Time left: 10 seconds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Buttons: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-End question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</a:t>
            </a:r>
            <a:r>
              <a:rPr lang="en">
                <a:solidFill>
                  <a:srgbClr val="FF00FF"/>
                </a:solidFill>
              </a:rPr>
              <a:t>Display</a:t>
            </a:r>
            <a:r>
              <a:rPr lang="en">
                <a:solidFill>
                  <a:srgbClr val="FF00FF"/>
                </a:solidFill>
              </a:rPr>
              <a:t> statistics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-Display correct answer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-next question (if clicked before timer ends, alert teacher)</a:t>
            </a:r>
            <a:endParaRPr>
              <a:solidFill>
                <a:srgbClr val="FF00FF"/>
              </a:solidFill>
            </a:endParaRPr>
          </a:p>
        </p:txBody>
      </p:sp>
      <p:cxnSp>
        <p:nvCxnSpPr>
          <p:cNvPr id="97" name="Google Shape;97;p17"/>
          <p:cNvCxnSpPr/>
          <p:nvPr/>
        </p:nvCxnSpPr>
        <p:spPr>
          <a:xfrm>
            <a:off x="2320550" y="3334425"/>
            <a:ext cx="3049200" cy="1340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7"/>
          <p:cNvSpPr txBox="1"/>
          <p:nvPr/>
        </p:nvSpPr>
        <p:spPr>
          <a:xfrm>
            <a:off x="4572000" y="3645625"/>
            <a:ext cx="2126400" cy="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This page is already in student view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380150" y="2204550"/>
            <a:ext cx="19404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Instructor live statistics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---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pollDataView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331500" y="798825"/>
            <a:ext cx="19404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Instructor Polls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6048000" y="371825"/>
            <a:ext cx="2126400" cy="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Each lesson has a predecided order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2320550" y="2141000"/>
            <a:ext cx="52776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Q1: Which? (100 answers)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2502775" y="532375"/>
            <a:ext cx="31686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highlight>
                  <a:srgbClr val="FFFFFF"/>
                </a:highlight>
              </a:rPr>
              <a:t>1200 - Data Structures - Polls</a:t>
            </a:r>
            <a:endParaRPr>
              <a:solidFill>
                <a:srgbClr val="FF00FF"/>
              </a:solidFill>
              <a:highlight>
                <a:srgbClr val="FFFFFF"/>
              </a:highlight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8"/>
          <p:cNvPicPr preferRelativeResize="0"/>
          <p:nvPr/>
        </p:nvPicPr>
        <p:blipFill rotWithShape="1">
          <a:blip r:embed="rId3">
            <a:alphaModFix/>
          </a:blip>
          <a:srcRect b="21936" l="0" r="0" t="15154"/>
          <a:stretch/>
        </p:blipFill>
        <p:spPr>
          <a:xfrm>
            <a:off x="2112650" y="428525"/>
            <a:ext cx="5415326" cy="454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Account Info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18" name="Google Shape;118;p19"/>
          <p:cNvSpPr txBox="1"/>
          <p:nvPr/>
        </p:nvSpPr>
        <p:spPr>
          <a:xfrm>
            <a:off x="1293225" y="1161575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Name: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3769550" y="12497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(text box btw) (autofilled)</a:t>
            </a: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1293225" y="1771175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Email: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769550" y="18593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(autofilled)</a:t>
            </a:r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1293225" y="23807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Current password</a:t>
            </a:r>
            <a:r>
              <a:rPr lang="en" sz="1800">
                <a:solidFill>
                  <a:schemeClr val="lt2"/>
                </a:solidFill>
              </a:rPr>
              <a:t>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3769575" y="24689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(always required)</a:t>
            </a:r>
            <a:endParaRPr/>
          </a:p>
        </p:txBody>
      </p:sp>
      <p:sp>
        <p:nvSpPr>
          <p:cNvPr id="124" name="Google Shape;124;p19"/>
          <p:cNvSpPr txBox="1"/>
          <p:nvPr/>
        </p:nvSpPr>
        <p:spPr>
          <a:xfrm>
            <a:off x="1293225" y="29903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New password: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3769575" y="30785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(only fill in if you want to change it)</a:t>
            </a:r>
            <a:endParaRPr/>
          </a:p>
        </p:txBody>
      </p:sp>
      <p:sp>
        <p:nvSpPr>
          <p:cNvPr id="126" name="Google Shape;126;p19"/>
          <p:cNvSpPr txBox="1"/>
          <p:nvPr/>
        </p:nvSpPr>
        <p:spPr>
          <a:xfrm>
            <a:off x="1293225" y="35999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Confirm </a:t>
            </a:r>
            <a:r>
              <a:rPr lang="en" sz="1800">
                <a:solidFill>
                  <a:schemeClr val="lt2"/>
                </a:solidFill>
              </a:rPr>
              <a:t>password: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3769575" y="36881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(Come up with some better message tho ^)</a:t>
            </a:r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3497625" y="4451375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</a:t>
            </a:r>
            <a:endParaRPr/>
          </a:p>
        </p:txBody>
      </p:sp>
      <p:sp>
        <p:nvSpPr>
          <p:cNvPr id="129" name="Google Shape;129;p19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30" name="Google Shape;130;p1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/>
        </p:nvSpPr>
        <p:spPr>
          <a:xfrm>
            <a:off x="3353825" y="2057775"/>
            <a:ext cx="1865100" cy="18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http://scer.rpi.edu/sites/default/files/Brand-Guidelines-Accessibility.pdf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 txBox="1"/>
          <p:nvPr/>
        </p:nvSpPr>
        <p:spPr>
          <a:xfrm>
            <a:off x="2198750" y="78525"/>
            <a:ext cx="42501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Contact Us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1"/>
          <p:cNvSpPr/>
          <p:nvPr/>
        </p:nvSpPr>
        <p:spPr>
          <a:xfrm>
            <a:off x="5641675" y="1593150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RCOS Logo Hyperlink</a:t>
            </a:r>
            <a:endParaRPr/>
          </a:p>
        </p:txBody>
      </p:sp>
      <p:sp>
        <p:nvSpPr>
          <p:cNvPr id="144" name="Google Shape;144;p21"/>
          <p:cNvSpPr/>
          <p:nvPr/>
        </p:nvSpPr>
        <p:spPr>
          <a:xfrm>
            <a:off x="5641675" y="3440725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Contact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(Email?)</a:t>
            </a:r>
            <a:endParaRPr/>
          </a:p>
        </p:txBody>
      </p:sp>
      <p:sp>
        <p:nvSpPr>
          <p:cNvPr id="145" name="Google Shape;145;p21"/>
          <p:cNvSpPr txBox="1"/>
          <p:nvPr/>
        </p:nvSpPr>
        <p:spPr>
          <a:xfrm>
            <a:off x="1052725" y="1859450"/>
            <a:ext cx="36177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Pollbuddy </a:t>
            </a:r>
            <a:r>
              <a:rPr lang="en" sz="4800">
                <a:solidFill>
                  <a:srgbClr val="FFFFFF"/>
                </a:solidFill>
              </a:rPr>
              <a:t>Logo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5641675" y="2492300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Link</a:t>
            </a:r>
            <a:endParaRPr/>
          </a:p>
        </p:txBody>
      </p:sp>
      <p:sp>
        <p:nvSpPr>
          <p:cNvPr id="147" name="Google Shape;147;p21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48" name="Google Shape;148;p21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49" name="Google Shape;149;p21"/>
          <p:cNvSpPr txBox="1"/>
          <p:nvPr/>
        </p:nvSpPr>
        <p:spPr>
          <a:xfrm>
            <a:off x="1474525" y="3353763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